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1E1158-D83A-48BF-AE58-AAFE3832FBA5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9BBEA6F-25E6-43F6-9D89-CB4577AD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Application</a:t>
            </a:r>
            <a:br>
              <a:rPr lang="en-US" dirty="0" smtClean="0">
                <a:latin typeface="Arnprior" pitchFamily="2" charset="0"/>
              </a:rPr>
            </a:br>
            <a:r>
              <a:rPr lang="en-US" dirty="0" smtClean="0">
                <a:latin typeface="Arnprior" pitchFamily="2" charset="0"/>
              </a:rPr>
              <a:t>		window/</a:t>
            </a:r>
            <a:br>
              <a:rPr lang="en-US" dirty="0" smtClean="0">
                <a:latin typeface="Arnprior" pitchFamily="2" charset="0"/>
              </a:rPr>
            </a:br>
            <a:r>
              <a:rPr lang="en-US" dirty="0" smtClean="0">
                <a:latin typeface="Arnprior" pitchFamily="2" charset="0"/>
              </a:rPr>
              <a:t>dialog box launcher</a:t>
            </a:r>
            <a:endParaRPr lang="en-US" dirty="0">
              <a:latin typeface="Arnprior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l"/>
            <a:r>
              <a:rPr lang="en-US" dirty="0" smtClean="0"/>
              <a:t>It serves as the primary interface between the user and the application</a:t>
            </a:r>
          </a:p>
          <a:p>
            <a:endParaRPr lang="en-US" dirty="0" smtClean="0"/>
          </a:p>
          <a:p>
            <a:pPr algn="l"/>
            <a:r>
              <a:rPr lang="en-US" dirty="0" smtClean="0"/>
              <a:t>A small arrow appears in the lower-right corner of some groups and when clicked a dialog box will open with even more options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Document windows/</a:t>
            </a:r>
            <a:br>
              <a:rPr lang="en-US" dirty="0" smtClean="0"/>
            </a:br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Is the area where you enter new text and data or changes existing text and data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Is a collection of information saved as a unit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File compatibility/</a:t>
            </a:r>
            <a:br>
              <a:rPr lang="en-US" dirty="0" smtClean="0"/>
            </a:br>
            <a:r>
              <a:rPr lang="en-US" dirty="0" smtClean="0"/>
              <a:t>file extension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Refers to ability to open and work with files without a format conflict.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Typically identifies the type of files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folders/</a:t>
            </a:r>
            <a:br>
              <a:rPr lang="en-US" dirty="0" smtClean="0"/>
            </a:br>
            <a:r>
              <a:rPr lang="en-US" dirty="0" err="1" smtClean="0"/>
              <a:t>i</a:t>
            </a:r>
            <a:r>
              <a:rPr lang="en-US" dirty="0" smtClean="0"/>
              <a:t>-beam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dirty="0" smtClean="0"/>
              <a:t>Are containers used to organized the document into manageable groups on a designated storage device.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Looks like a capital letter I position the I beam over the text of the document were you would like the insertion point and screen check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Insertions point/</a:t>
            </a:r>
            <a:br>
              <a:rPr lang="en-US" dirty="0" smtClean="0"/>
            </a:br>
            <a:r>
              <a:rPr lang="en-US" dirty="0" smtClean="0"/>
              <a:t>open a document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Is a blinking vertical line indicates the location in the document where the new text and data will be entered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Means to load a file into </a:t>
            </a:r>
            <a:r>
              <a:rPr lang="en-US" smtClean="0"/>
              <a:t>an application 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Path/ribbon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Is a route the operating system uses to locate a document.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Is the blue banner that stretches across the top of the screen just below the title bar.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Save a document/</a:t>
            </a:r>
            <a:br>
              <a:rPr lang="en-US" dirty="0" smtClean="0"/>
            </a:br>
            <a:r>
              <a:rPr lang="en-US" dirty="0" smtClean="0"/>
              <a:t>screentip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 smtClean="0"/>
              <a:t>Means to store it on a disk or other storage medium.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after a second or two the name of the commands and a descriptions of the command shows in a small window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scroll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you scroll through document you move through the document on the screen without changing the location of the insertion point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251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Application   window/ dialog box launcher</vt:lpstr>
      <vt:lpstr>Document windows/ file</vt:lpstr>
      <vt:lpstr>File compatibility/ file extension </vt:lpstr>
      <vt:lpstr> folders/ i-beam</vt:lpstr>
      <vt:lpstr>Insertions point/ open a document</vt:lpstr>
      <vt:lpstr>Path/ribbon</vt:lpstr>
      <vt:lpstr>Save a document/ screentip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  window/ dialog box launcher</dc:title>
  <dc:creator>stu455</dc:creator>
  <cp:lastModifiedBy>stu455</cp:lastModifiedBy>
  <cp:revision>7</cp:revision>
  <dcterms:created xsi:type="dcterms:W3CDTF">2011-09-14T13:16:24Z</dcterms:created>
  <dcterms:modified xsi:type="dcterms:W3CDTF">2011-09-15T13:33:58Z</dcterms:modified>
</cp:coreProperties>
</file>